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15119350" cy="18900775"/>
  <p:notesSz cx="6858000" cy="9144000"/>
  <p:defaultTextStyle>
    <a:defPPr>
      <a:defRPr lang="de-DE"/>
    </a:defPPr>
    <a:lvl1pPr marL="0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1pPr>
    <a:lvl2pPr marL="816468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2pPr>
    <a:lvl3pPr marL="1632936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3pPr>
    <a:lvl4pPr marL="2449403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4pPr>
    <a:lvl5pPr marL="3265871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5pPr>
    <a:lvl6pPr marL="4082339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6pPr>
    <a:lvl7pPr marL="4898807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7pPr>
    <a:lvl8pPr marL="5715274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8pPr>
    <a:lvl9pPr marL="6531742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8" userDrawn="1">
          <p15:clr>
            <a:srgbClr val="A4A3A4"/>
          </p15:clr>
        </p15:guide>
        <p15:guide id="2" pos="10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7020"/>
  </p:normalViewPr>
  <p:slideViewPr>
    <p:cSldViewPr snapToGrid="0" snapToObjects="1" showGuides="1">
      <p:cViewPr>
        <p:scale>
          <a:sx n="35" d="100"/>
          <a:sy n="35" d="100"/>
        </p:scale>
        <p:origin x="2528" y="936"/>
      </p:cViewPr>
      <p:guideLst>
        <p:guide orient="horz" pos="3118"/>
        <p:guide pos="1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093253"/>
            <a:ext cx="12851448" cy="6580270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9927283"/>
            <a:ext cx="11339513" cy="4563311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1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82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006291"/>
            <a:ext cx="3260110" cy="160175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006291"/>
            <a:ext cx="9591338" cy="160175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592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44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4712074"/>
            <a:ext cx="13040439" cy="7862196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2648649"/>
            <a:ext cx="13040439" cy="413454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88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6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006295"/>
            <a:ext cx="13040439" cy="3653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4633316"/>
            <a:ext cx="63961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6904033"/>
            <a:ext cx="63961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4633316"/>
            <a:ext cx="64276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6904033"/>
            <a:ext cx="64276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87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93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7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2721366"/>
            <a:ext cx="7654171" cy="13431801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94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2721366"/>
            <a:ext cx="7654171" cy="13431801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9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006295"/>
            <a:ext cx="13040439" cy="3653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031456"/>
            <a:ext cx="13040439" cy="1199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7518223"/>
            <a:ext cx="5102781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7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5040-DE22-F443-AFC1-694C41407A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F73A99-D067-F94B-90A3-13ED888C96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12B9CC-EF0E-0C4A-BB65-CCC249077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" y="1573"/>
            <a:ext cx="15118101" cy="188976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5FCBD2-AD87-6147-B564-86330FBE9BDC}"/>
              </a:ext>
            </a:extLst>
          </p:cNvPr>
          <p:cNvSpPr txBox="1"/>
          <p:nvPr/>
        </p:nvSpPr>
        <p:spPr>
          <a:xfrm>
            <a:off x="4957524" y="754078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2368B3-FFF7-A740-A1CA-50EA28C2F1FF}"/>
              </a:ext>
            </a:extLst>
          </p:cNvPr>
          <p:cNvSpPr txBox="1"/>
          <p:nvPr/>
        </p:nvSpPr>
        <p:spPr>
          <a:xfrm>
            <a:off x="4232905" y="1069805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5465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D370E-FB64-894D-8739-078FB332E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7F952C0F-73E7-A642-8037-345882B1B9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" y="1573"/>
            <a:ext cx="15116832" cy="1889604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DBD5EC-D915-7145-A116-6B14A11CCECD}"/>
              </a:ext>
            </a:extLst>
          </p:cNvPr>
          <p:cNvSpPr txBox="1"/>
          <p:nvPr/>
        </p:nvSpPr>
        <p:spPr>
          <a:xfrm>
            <a:off x="1690688" y="5003323"/>
            <a:ext cx="84711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5400" dirty="0">
              <a:solidFill>
                <a:srgbClr val="1870B3"/>
              </a:solidFill>
              <a:latin typeface="URW DIN" pitchFamily="2" charset="77"/>
            </a:endParaRPr>
          </a:p>
          <a:p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54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54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7DE211-0462-A742-8D52-ED8DB3E7D5AC}"/>
              </a:ext>
            </a:extLst>
          </p:cNvPr>
          <p:cNvSpPr txBox="1"/>
          <p:nvPr/>
        </p:nvSpPr>
        <p:spPr>
          <a:xfrm>
            <a:off x="1690688" y="7274042"/>
            <a:ext cx="10884456" cy="7709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 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8537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B276-7584-1E4B-9BC3-6968D67C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43C0741-08CF-8C4A-9DD8-10A11657F7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" y="1573"/>
            <a:ext cx="15116832" cy="1889604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F8A48B-ACC8-D446-B030-BA347722CF58}"/>
              </a:ext>
            </a:extLst>
          </p:cNvPr>
          <p:cNvSpPr txBox="1"/>
          <p:nvPr/>
        </p:nvSpPr>
        <p:spPr>
          <a:xfrm>
            <a:off x="4957524" y="754078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53921D-F3F7-D643-86E0-C21C66F86BDF}"/>
              </a:ext>
            </a:extLst>
          </p:cNvPr>
          <p:cNvSpPr txBox="1"/>
          <p:nvPr/>
        </p:nvSpPr>
        <p:spPr>
          <a:xfrm>
            <a:off x="4232905" y="1069805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118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54287EE-DB9B-3A4E-9D39-E1D7ECB11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" y="3160"/>
            <a:ext cx="15116832" cy="1889604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215F77-E7AD-C04E-8698-93FCA5ED0D65}"/>
              </a:ext>
            </a:extLst>
          </p:cNvPr>
          <p:cNvSpPr txBox="1"/>
          <p:nvPr/>
        </p:nvSpPr>
        <p:spPr>
          <a:xfrm>
            <a:off x="1690688" y="5003323"/>
            <a:ext cx="84711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5400" dirty="0">
              <a:solidFill>
                <a:srgbClr val="1870B3"/>
              </a:solidFill>
              <a:latin typeface="URW DIN" pitchFamily="2" charset="77"/>
            </a:endParaRPr>
          </a:p>
          <a:p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54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54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54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3CEB40-191C-DC49-90FF-4BBD55CBA882}"/>
              </a:ext>
            </a:extLst>
          </p:cNvPr>
          <p:cNvSpPr txBox="1"/>
          <p:nvPr/>
        </p:nvSpPr>
        <p:spPr>
          <a:xfrm>
            <a:off x="1690688" y="7274042"/>
            <a:ext cx="10884456" cy="7709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 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3629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266</Words>
  <Application>Microsoft Macintosh PowerPoint</Application>
  <PresentationFormat>Benutzerdefiniert</PresentationFormat>
  <Paragraphs>12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URW DIN</vt:lpstr>
      <vt:lpstr>Office Theme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2024-07-11T11:17:17Z</dcterms:created>
  <dcterms:modified xsi:type="dcterms:W3CDTF">2025-04-29T08:35:05Z</dcterms:modified>
</cp:coreProperties>
</file>