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5119350" cy="18900775"/>
  <p:notesSz cx="6858000" cy="9144000"/>
  <p:defaultTextStyle>
    <a:defPPr>
      <a:defRPr lang="de-DE"/>
    </a:defPPr>
    <a:lvl1pPr marL="0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1pPr>
    <a:lvl2pPr marL="816468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2pPr>
    <a:lvl3pPr marL="1632936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3pPr>
    <a:lvl4pPr marL="2449403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4pPr>
    <a:lvl5pPr marL="3265871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5pPr>
    <a:lvl6pPr marL="4082339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6pPr>
    <a:lvl7pPr marL="4898807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7pPr>
    <a:lvl8pPr marL="5715274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8pPr>
    <a:lvl9pPr marL="6531742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30" userDrawn="1">
          <p15:clr>
            <a:srgbClr val="A4A3A4"/>
          </p15:clr>
        </p15:guide>
        <p15:guide id="2" pos="84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7020"/>
  </p:normalViewPr>
  <p:slideViewPr>
    <p:cSldViewPr snapToGrid="0" snapToObjects="1" showGuides="1">
      <p:cViewPr varScale="1">
        <p:scale>
          <a:sx n="47" d="100"/>
          <a:sy n="47" d="100"/>
        </p:scale>
        <p:origin x="1992" y="272"/>
      </p:cViewPr>
      <p:guideLst>
        <p:guide orient="horz" pos="5930"/>
        <p:guide pos="84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093253"/>
            <a:ext cx="12851448" cy="6580270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9927283"/>
            <a:ext cx="11339513" cy="4563311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81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825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006291"/>
            <a:ext cx="3260110" cy="160175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006291"/>
            <a:ext cx="9591338" cy="160175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592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442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4712074"/>
            <a:ext cx="13040439" cy="7862196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2648649"/>
            <a:ext cx="13040439" cy="4134543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88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031456"/>
            <a:ext cx="6425724" cy="119923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031456"/>
            <a:ext cx="6425724" cy="119923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36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006295"/>
            <a:ext cx="13040439" cy="3653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4633316"/>
            <a:ext cx="6396193" cy="2270717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6904033"/>
            <a:ext cx="6396193" cy="101547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4633316"/>
            <a:ext cx="6427693" cy="2270717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6904033"/>
            <a:ext cx="6427693" cy="101547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87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93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79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260052"/>
            <a:ext cx="4876384" cy="4410181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2721366"/>
            <a:ext cx="7654171" cy="13431801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5670233"/>
            <a:ext cx="4876384" cy="10504807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94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260052"/>
            <a:ext cx="4876384" cy="4410181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2721366"/>
            <a:ext cx="7654171" cy="13431801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5670233"/>
            <a:ext cx="4876384" cy="10504807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39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006295"/>
            <a:ext cx="13040439" cy="3653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031456"/>
            <a:ext cx="13040439" cy="1199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7518223"/>
            <a:ext cx="3401854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7518223"/>
            <a:ext cx="5102781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7518223"/>
            <a:ext cx="3401854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67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5040-DE22-F443-AFC1-694C41407A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F73A99-D067-F94B-90A3-13ED888C96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12B9CC-EF0E-0C4A-BB65-CCC249077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" y="1573"/>
            <a:ext cx="15118101" cy="188976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5FCBD2-AD87-6147-B564-86330FBE9BDC}"/>
              </a:ext>
            </a:extLst>
          </p:cNvPr>
          <p:cNvSpPr txBox="1"/>
          <p:nvPr/>
        </p:nvSpPr>
        <p:spPr>
          <a:xfrm>
            <a:off x="4957524" y="7540783"/>
            <a:ext cx="84711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2368B3-FFF7-A740-A1CA-50EA28C2F1FF}"/>
              </a:ext>
            </a:extLst>
          </p:cNvPr>
          <p:cNvSpPr txBox="1"/>
          <p:nvPr/>
        </p:nvSpPr>
        <p:spPr>
          <a:xfrm>
            <a:off x="4232905" y="10698051"/>
            <a:ext cx="917850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5465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B276-7584-1E4B-9BC3-6968D67C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43C0741-08CF-8C4A-9DD8-10A11657F7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" y="1573"/>
            <a:ext cx="15116832" cy="1889604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F8A48B-ACC8-D446-B030-BA347722CF58}"/>
              </a:ext>
            </a:extLst>
          </p:cNvPr>
          <p:cNvSpPr txBox="1"/>
          <p:nvPr/>
        </p:nvSpPr>
        <p:spPr>
          <a:xfrm>
            <a:off x="4957524" y="7540783"/>
            <a:ext cx="84711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53921D-F3F7-D643-86E0-C21C66F86BDF}"/>
              </a:ext>
            </a:extLst>
          </p:cNvPr>
          <p:cNvSpPr txBox="1"/>
          <p:nvPr/>
        </p:nvSpPr>
        <p:spPr>
          <a:xfrm>
            <a:off x="4232905" y="10698051"/>
            <a:ext cx="917850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4118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90</Words>
  <Application>Microsoft Macintosh PowerPoint</Application>
  <PresentationFormat>Benutzerdefiniert</PresentationFormat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URW DIN</vt:lpstr>
      <vt:lpstr>Office Theme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</cp:revision>
  <dcterms:created xsi:type="dcterms:W3CDTF">2024-07-11T11:17:17Z</dcterms:created>
  <dcterms:modified xsi:type="dcterms:W3CDTF">2025-04-29T08:37:49Z</dcterms:modified>
</cp:coreProperties>
</file>